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29" r:id="rId2"/>
    <p:sldId id="1837" r:id="rId3"/>
    <p:sldId id="1838" r:id="rId4"/>
    <p:sldId id="183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3487" y="2537943"/>
            <a:ext cx="835838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456. KUM TAWN KHA TAWN HONG KEM TOPA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God of Life, Through All the Circling Years</a:t>
            </a:r>
          </a:p>
          <a:p>
            <a:r>
              <a:rPr lang="en-US" sz="1500" dirty="0"/>
              <a:t>Late 91:1</a:t>
            </a:r>
          </a:p>
          <a:p>
            <a:r>
              <a:rPr lang="en-US" sz="1500" dirty="0"/>
              <a:t>Hugh Thomson Kerr, 1872-1950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43237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khatawn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41917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om-pih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88137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Mailam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hi.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beel-beel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4112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183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456. KUM TAWN KHA TAWN HONG KEM TOPA</vt:lpstr>
      <vt:lpstr>1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2018-12-15T07:34:04Z</dcterms:modified>
</cp:coreProperties>
</file>